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61" r:id="rId3"/>
    <p:sldId id="257" r:id="rId4"/>
    <p:sldId id="280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259" r:id="rId67"/>
    <p:sldId id="260" r:id="rId6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372" y="-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BF974-0A1E-4B1D-A7E7-9F299F218F65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AFD9C-EB9B-4773-8AAB-756DA3025DEC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1098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AFD9C-EB9B-4773-8AAB-756DA3025DEC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7463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94010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862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99277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70520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57705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8379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060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885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66819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1703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5654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E681D-45CB-4000-BE58-17D1B5B6F763}" type="datetimeFigureOut">
              <a:rPr lang="es-ES_tradnl" smtClean="0"/>
              <a:t>09/10/2020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05D49-2482-4231-98B4-1AA891BE1E07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0102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33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3" y="412750"/>
            <a:ext cx="8078787" cy="431482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6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7494"/>
            <a:ext cx="6608638" cy="468052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2 Conector recto de flecha"/>
          <p:cNvCxnSpPr/>
          <p:nvPr/>
        </p:nvCxnSpPr>
        <p:spPr>
          <a:xfrm>
            <a:off x="683568" y="3507854"/>
            <a:ext cx="864096" cy="129614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49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3478"/>
            <a:ext cx="5256584" cy="479414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65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457"/>
          <a:stretch/>
        </p:blipFill>
        <p:spPr bwMode="auto">
          <a:xfrm>
            <a:off x="323527" y="411510"/>
            <a:ext cx="8525059" cy="396044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749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52"/>
          <a:stretch/>
        </p:blipFill>
        <p:spPr bwMode="auto">
          <a:xfrm>
            <a:off x="493512" y="699542"/>
            <a:ext cx="8326855" cy="331236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42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100013"/>
            <a:ext cx="8021637" cy="494347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91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95250"/>
            <a:ext cx="5888037" cy="495300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46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4905"/>
            <a:ext cx="6311929" cy="4883109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17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37" b="18425"/>
          <a:stretch/>
        </p:blipFill>
        <p:spPr bwMode="auto">
          <a:xfrm>
            <a:off x="2402523" y="267494"/>
            <a:ext cx="5057335" cy="475252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44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1352550"/>
            <a:ext cx="8031163" cy="2438400"/>
          </a:xfrm>
          <a:prstGeom prst="rect">
            <a:avLst/>
          </a:prstGeom>
          <a:noFill/>
          <a:ln>
            <a:noFill/>
          </a:ln>
          <a:effectLst>
            <a:glow rad="101600">
              <a:srgbClr val="FFFF00">
                <a:alpha val="6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59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888" y="-123825"/>
            <a:ext cx="5864225" cy="538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9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163" y="1404938"/>
            <a:ext cx="7812087" cy="2333625"/>
          </a:xfrm>
          <a:prstGeom prst="rect">
            <a:avLst/>
          </a:prstGeom>
          <a:noFill/>
          <a:ln>
            <a:noFill/>
          </a:ln>
          <a:effectLst>
            <a:glow rad="101600">
              <a:srgbClr val="00B050">
                <a:alpha val="6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0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247650"/>
            <a:ext cx="7240587" cy="46482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lumMod val="40000"/>
                <a:lumOff val="6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bliqueTop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425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105237" y="2110085"/>
            <a:ext cx="49335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5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Actividad básica</a:t>
            </a:r>
            <a:endParaRPr lang="es-ES" sz="5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61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2548"/>
            <a:ext cx="5931376" cy="484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5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075" y="66675"/>
            <a:ext cx="6164263" cy="50101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24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5486"/>
            <a:ext cx="6964668" cy="4680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8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276225"/>
            <a:ext cx="8012113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27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67296"/>
            <a:ext cx="5104308" cy="495272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31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934229" y="2110085"/>
            <a:ext cx="5275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s-E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Actividad vacía</a:t>
            </a:r>
            <a:endParaRPr lang="es-E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83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5" y="234708"/>
            <a:ext cx="5319011" cy="43532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22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763688" y="1419622"/>
            <a:ext cx="517940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Proyecto vacío, sin actividades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0022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494"/>
            <a:ext cx="4698742" cy="381642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glow rad="228600">
              <a:schemeClr val="accent6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89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5" y="366713"/>
            <a:ext cx="7954963" cy="44100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080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95486"/>
            <a:ext cx="1924617" cy="37817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793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750096" y="843558"/>
            <a:ext cx="3456384" cy="3416320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Actividad con navegación de base</a:t>
            </a:r>
            <a:endParaRPr lang="es-E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9055"/>
            <a:ext cx="5328592" cy="43391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0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1972"/>
            <a:ext cx="5904656" cy="477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63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Rectángulo"/>
          <p:cNvSpPr/>
          <p:nvPr/>
        </p:nvSpPr>
        <p:spPr>
          <a:xfrm>
            <a:off x="1331640" y="483518"/>
            <a:ext cx="5720005" cy="424731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s-ES" sz="5400" dirty="0"/>
              <a:t>Este tipo de proyectos trabajan con un nuevo objeto llamado </a:t>
            </a:r>
            <a:r>
              <a:rPr lang="es-ES" sz="5400" dirty="0">
                <a:solidFill>
                  <a:srgbClr val="FF0000"/>
                </a:solidFill>
              </a:rPr>
              <a:t>FRAGMENTO</a:t>
            </a:r>
            <a:r>
              <a:rPr lang="es-ES" sz="5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8" y="173038"/>
            <a:ext cx="7526337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1403648" y="4588622"/>
            <a:ext cx="14031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b="1" cap="none" spc="0" dirty="0" smtClean="0">
                <a:ln/>
                <a:solidFill>
                  <a:schemeClr val="accent3"/>
                </a:solidFill>
                <a:effectLst/>
              </a:rPr>
              <a:t>Fragmento-1</a:t>
            </a:r>
            <a:endParaRPr lang="es-ES" b="1" cap="none" spc="0" dirty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869635" y="4448824"/>
            <a:ext cx="14031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b="1" cap="none" spc="0" dirty="0" smtClean="0">
                <a:ln/>
                <a:solidFill>
                  <a:srgbClr val="FFFF00"/>
                </a:solidFill>
                <a:effectLst/>
              </a:rPr>
              <a:t>Fragmento-2</a:t>
            </a:r>
            <a:endParaRPr lang="es-ES" b="1" cap="none" spc="0" dirty="0">
              <a:ln/>
              <a:solidFill>
                <a:srgbClr val="FFFF00"/>
              </a:solidFill>
              <a:effectLst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516216" y="4454630"/>
            <a:ext cx="14031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ES" b="1" cap="none" spc="0" dirty="0" smtClean="0">
                <a:ln/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Fragmento-3</a:t>
            </a:r>
            <a:endParaRPr lang="es-ES" b="1" cap="none" spc="0" dirty="0">
              <a:ln/>
              <a:solidFill>
                <a:schemeClr val="accent5">
                  <a:lumMod val="20000"/>
                  <a:lumOff val="80000"/>
                </a:schemeClr>
              </a:solidFill>
              <a:effectLst/>
            </a:endParaRPr>
          </a:p>
        </p:txBody>
      </p:sp>
      <p:cxnSp>
        <p:nvCxnSpPr>
          <p:cNvPr id="6" name="5 Conector recto de flecha"/>
          <p:cNvCxnSpPr/>
          <p:nvPr/>
        </p:nvCxnSpPr>
        <p:spPr>
          <a:xfrm>
            <a:off x="1979712" y="627534"/>
            <a:ext cx="43204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 de flecha"/>
          <p:cNvCxnSpPr/>
          <p:nvPr/>
        </p:nvCxnSpPr>
        <p:spPr>
          <a:xfrm>
            <a:off x="4716016" y="605076"/>
            <a:ext cx="43204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 de flecha"/>
          <p:cNvCxnSpPr/>
          <p:nvPr/>
        </p:nvCxnSpPr>
        <p:spPr>
          <a:xfrm>
            <a:off x="7092280" y="605076"/>
            <a:ext cx="432048" cy="864096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9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339752" y="771550"/>
            <a:ext cx="5040560" cy="37856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80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Fragmento  +  </a:t>
            </a:r>
            <a:r>
              <a:rPr lang="es-ES" sz="8000" b="1" cap="none" spc="0" dirty="0" err="1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ViewModel</a:t>
            </a:r>
            <a:endParaRPr lang="es-ES" sz="80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71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7494"/>
            <a:ext cx="5688632" cy="46477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7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94612"/>
            <a:ext cx="5800132" cy="5330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40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451"/>
            <a:ext cx="6143293" cy="4992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1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95486"/>
            <a:ext cx="3085495" cy="463990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75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483768" y="411510"/>
            <a:ext cx="3528392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Actividad desplegada sobre toda la pantalla</a:t>
            </a:r>
            <a:endParaRPr lang="es-E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38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4496"/>
            <a:ext cx="5937078" cy="4824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904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/>
          <a:stretch/>
        </p:blipFill>
        <p:spPr bwMode="auto">
          <a:xfrm>
            <a:off x="2195736" y="267494"/>
            <a:ext cx="4995503" cy="475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3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3272702" y="1563638"/>
            <a:ext cx="259859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Maestro</a:t>
            </a:r>
          </a:p>
          <a:p>
            <a:pPr algn="ctr"/>
            <a:r>
              <a:rPr lang="es-ES" sz="5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Detalles</a:t>
            </a:r>
            <a:endParaRPr lang="es-ES" sz="5400" b="1" cap="none" spc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807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6" y="123478"/>
            <a:ext cx="5403303" cy="44287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20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77127"/>
            <a:ext cx="5112568" cy="418484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5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003" y="531102"/>
            <a:ext cx="6198333" cy="41288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830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002903" y="1347614"/>
            <a:ext cx="520527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Inicio de sesión</a:t>
            </a:r>
          </a:p>
          <a:p>
            <a:pPr algn="ctr"/>
            <a:r>
              <a:rPr lang="es-E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(</a:t>
            </a:r>
            <a:r>
              <a:rPr lang="es-ES" sz="5400" b="1" spc="300" dirty="0" err="1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login</a:t>
            </a:r>
            <a:r>
              <a:rPr lang="es-E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)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988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3478"/>
            <a:ext cx="5767295" cy="4896544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21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45700"/>
            <a:ext cx="5760640" cy="47365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800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267494"/>
            <a:ext cx="5728755" cy="46805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9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295275"/>
            <a:ext cx="7964487" cy="45529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660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3478"/>
            <a:ext cx="5199029" cy="487417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0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5486"/>
            <a:ext cx="4536504" cy="4434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53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888" y="176213"/>
            <a:ext cx="2562225" cy="479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99742"/>
            <a:ext cx="7429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24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1475656" y="915566"/>
            <a:ext cx="6264696" cy="34163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72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Actividad con desplazamiento (</a:t>
            </a:r>
            <a:r>
              <a:rPr lang="es-ES" sz="7200" b="1" cap="none" spc="0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scolling</a:t>
            </a:r>
            <a:r>
              <a:rPr lang="es-ES" sz="7200" b="1" cap="none" spc="0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)</a:t>
            </a:r>
            <a:endParaRPr lang="es-ES" sz="7200" b="1" cap="none" spc="0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458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4795"/>
            <a:ext cx="5832648" cy="475274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glow rad="101600">
              <a:srgbClr val="7030A0">
                <a:alpha val="60000"/>
              </a:srgbClr>
            </a:glow>
            <a:outerShdw dist="35921" dir="2700000" algn="ctr" rotWithShape="0">
              <a:schemeClr val="bg2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32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33326"/>
            <a:ext cx="5184793" cy="4226656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42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357188"/>
            <a:ext cx="8012113" cy="442912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802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12" y="1059582"/>
            <a:ext cx="8742164" cy="3024335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376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52413"/>
            <a:ext cx="5476875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912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Rectángulo"/>
          <p:cNvSpPr/>
          <p:nvPr/>
        </p:nvSpPr>
        <p:spPr>
          <a:xfrm>
            <a:off x="2843808" y="1059582"/>
            <a:ext cx="3456384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effectLst/>
              </a:rPr>
              <a:t>Actividad con pestañas</a:t>
            </a:r>
            <a:endParaRPr lang="es-ES" sz="5400" b="1" cap="none" spc="0" dirty="0">
              <a:ln/>
              <a:solidFill>
                <a:schemeClr val="accent5">
                  <a:tint val="50000"/>
                  <a:satMod val="18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645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3478"/>
            <a:ext cx="5728692" cy="465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72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528" y="390371"/>
            <a:ext cx="5407735" cy="44136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33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438150"/>
            <a:ext cx="7983537" cy="4267200"/>
          </a:xfrm>
          <a:prstGeom prst="rect">
            <a:avLst/>
          </a:prstGeom>
          <a:noFill/>
          <a:ln>
            <a:noFill/>
          </a:ln>
          <a:effectLst>
            <a:glow rad="101600">
              <a:srgbClr val="FF0000">
                <a:alpha val="60000"/>
              </a:srgb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89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28600"/>
            <a:ext cx="7993063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44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27" y="0"/>
            <a:ext cx="53937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2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619"/>
            <a:ext cx="1440160" cy="132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0"/>
            <a:ext cx="1939654" cy="185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48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160338"/>
            <a:ext cx="8050213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59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4909"/>
            <a:ext cx="5661447" cy="500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2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39" y="144742"/>
            <a:ext cx="5780829" cy="4947288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50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8100">
          <a:solidFill>
            <a:srgbClr val="FF0000"/>
          </a:solidFill>
          <a:tailEnd type="arrow"/>
        </a:ln>
        <a:effectLst>
          <a:glow rad="228600">
            <a:schemeClr val="accent6">
              <a:satMod val="175000"/>
              <a:alpha val="40000"/>
            </a:schemeClr>
          </a:glo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56</Words>
  <Application>Microsoft Office PowerPoint</Application>
  <PresentationFormat>Presentación en pantalla (16:9)</PresentationFormat>
  <Paragraphs>17</Paragraphs>
  <Slides>67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68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</dc:creator>
  <cp:lastModifiedBy>Arturo</cp:lastModifiedBy>
  <cp:revision>23</cp:revision>
  <dcterms:created xsi:type="dcterms:W3CDTF">2020-10-09T10:59:24Z</dcterms:created>
  <dcterms:modified xsi:type="dcterms:W3CDTF">2020-10-09T13:19:58Z</dcterms:modified>
</cp:coreProperties>
</file>